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14" r:id="rId2"/>
    <p:sldId id="309" r:id="rId3"/>
    <p:sldId id="280" r:id="rId4"/>
    <p:sldId id="313" r:id="rId5"/>
    <p:sldId id="312" r:id="rId6"/>
    <p:sldId id="315" r:id="rId7"/>
    <p:sldId id="285" r:id="rId8"/>
    <p:sldId id="286" r:id="rId9"/>
    <p:sldId id="287" r:id="rId10"/>
    <p:sldId id="306" r:id="rId11"/>
    <p:sldId id="316" r:id="rId12"/>
    <p:sldId id="257" r:id="rId13"/>
    <p:sldId id="259" r:id="rId14"/>
    <p:sldId id="261" r:id="rId15"/>
    <p:sldId id="278" r:id="rId16"/>
    <p:sldId id="263" r:id="rId17"/>
    <p:sldId id="273" r:id="rId18"/>
    <p:sldId id="262" r:id="rId19"/>
    <p:sldId id="268" r:id="rId20"/>
    <p:sldId id="277" r:id="rId21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377728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535232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509082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516914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08313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298179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944720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776803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639221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276787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124733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2F6CEC7-1B1B-4C4B-8972-EA22B329E93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1670B1E-3B02-4C59-BD40-E5CEA75443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87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med">
    <p:pull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ounlekol.org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CB75AC-5BF5-CCDE-2DC9-19D5D2651A4B}"/>
              </a:ext>
            </a:extLst>
          </p:cNvPr>
          <p:cNvSpPr/>
          <p:nvPr/>
        </p:nvSpPr>
        <p:spPr>
          <a:xfrm>
            <a:off x="1125484" y="408415"/>
            <a:ext cx="4929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Loup en Haïti</a:t>
            </a:r>
          </a:p>
        </p:txBody>
      </p:sp>
      <p:pic>
        <p:nvPicPr>
          <p:cNvPr id="3" name="Image 2" descr="Une image contenant habits, personne, Visage humain, Apprentissage&#10;&#10;Description générée automatiquement">
            <a:extLst>
              <a:ext uri="{FF2B5EF4-FFF2-40B4-BE49-F238E27FC236}">
                <a16:creationId xmlns:a16="http://schemas.microsoft.com/office/drawing/2014/main" id="{26E81D96-6A28-1444-CCD3-B01AA4499C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7" y="1431850"/>
            <a:ext cx="6232331" cy="4674248"/>
          </a:xfrm>
          <a:prstGeom prst="rect">
            <a:avLst/>
          </a:prstGeom>
        </p:spPr>
      </p:pic>
      <p:pic>
        <p:nvPicPr>
          <p:cNvPr id="5" name="Image 4" descr="Une image contenant personne, Visage humain, habits, garçon&#10;&#10;Description générée automatiquement">
            <a:extLst>
              <a:ext uri="{FF2B5EF4-FFF2-40B4-BE49-F238E27FC236}">
                <a16:creationId xmlns:a16="http://schemas.microsoft.com/office/drawing/2014/main" id="{E3F31980-DD7E-282E-E9A1-8C8EE9A86C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40" y="1061148"/>
            <a:ext cx="4929555" cy="52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3103"/>
      </p:ext>
    </p:extLst>
  </p:cSld>
  <p:clrMapOvr>
    <a:masterClrMapping/>
  </p:clrMapOvr>
  <p:transition spd="med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plein air, personne, herbe&#10;&#10;Description générée automatiquement">
            <a:extLst>
              <a:ext uri="{FF2B5EF4-FFF2-40B4-BE49-F238E27FC236}">
                <a16:creationId xmlns:a16="http://schemas.microsoft.com/office/drawing/2014/main" id="{C67E4F03-FE10-76E1-B487-BB36F77BB7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8" y="3116217"/>
            <a:ext cx="5227676" cy="3183294"/>
          </a:xfrm>
          <a:prstGeom prst="rect">
            <a:avLst/>
          </a:prstGeom>
        </p:spPr>
      </p:pic>
      <p:pic>
        <p:nvPicPr>
          <p:cNvPr id="7" name="Image 6" descr="Une image contenant arbre, herbe, personne, plein air&#10;&#10;Description générée automatiquement">
            <a:extLst>
              <a:ext uri="{FF2B5EF4-FFF2-40B4-BE49-F238E27FC236}">
                <a16:creationId xmlns:a16="http://schemas.microsoft.com/office/drawing/2014/main" id="{55403808-6422-3CAE-D81E-D5B75BDC2C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62" y="477209"/>
            <a:ext cx="3251200" cy="2438400"/>
          </a:xfrm>
          <a:prstGeom prst="rect">
            <a:avLst/>
          </a:prstGeom>
        </p:spPr>
      </p:pic>
      <p:pic>
        <p:nvPicPr>
          <p:cNvPr id="11" name="Image 10" descr="Une image contenant sol, plein air, arbre, sport&#10;&#10;Description générée automatiquement">
            <a:extLst>
              <a:ext uri="{FF2B5EF4-FFF2-40B4-BE49-F238E27FC236}">
                <a16:creationId xmlns:a16="http://schemas.microsoft.com/office/drawing/2014/main" id="{66A0A5F9-08FC-DAE4-2815-23F646E18F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8" y="558489"/>
            <a:ext cx="6873240" cy="2397760"/>
          </a:xfrm>
          <a:prstGeom prst="rect">
            <a:avLst/>
          </a:prstGeom>
        </p:spPr>
      </p:pic>
      <p:pic>
        <p:nvPicPr>
          <p:cNvPr id="12" name="Picture 4" descr="IMGP9117 - Copie">
            <a:extLst>
              <a:ext uri="{FF2B5EF4-FFF2-40B4-BE49-F238E27FC236}">
                <a16:creationId xmlns:a16="http://schemas.microsoft.com/office/drawing/2014/main" id="{E7F4F474-6E64-2CCA-EDFC-18DD3F1C2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0" t="11291" r="4738"/>
          <a:stretch/>
        </p:blipFill>
        <p:spPr bwMode="auto">
          <a:xfrm>
            <a:off x="9054908" y="3116217"/>
            <a:ext cx="2590645" cy="33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FF2994F-9F5E-B949-9BBB-F720366DC0E5}"/>
              </a:ext>
            </a:extLst>
          </p:cNvPr>
          <p:cNvSpPr txBox="1"/>
          <p:nvPr/>
        </p:nvSpPr>
        <p:spPr>
          <a:xfrm>
            <a:off x="6100638" y="4517154"/>
            <a:ext cx="2954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ils ont soif, ils vont chercher de l’eau dans le seau qui a été rempli pour eux à la fontaine.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8B4E4D-BF5C-9732-666B-4E984AC3C4A9}"/>
              </a:ext>
            </a:extLst>
          </p:cNvPr>
          <p:cNvSpPr txBox="1"/>
          <p:nvPr/>
        </p:nvSpPr>
        <p:spPr>
          <a:xfrm>
            <a:off x="6023751" y="3116217"/>
            <a:ext cx="290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Pendant la récréation, les enfants s’amusent bien !</a:t>
            </a:r>
          </a:p>
        </p:txBody>
      </p:sp>
    </p:spTree>
    <p:extLst>
      <p:ext uri="{BB962C8B-B14F-4D97-AF65-F5344CB8AC3E}">
        <p14:creationId xmlns:p14="http://schemas.microsoft.com/office/powerpoint/2010/main" val="182207336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1">
            <a:extLst>
              <a:ext uri="{FF2B5EF4-FFF2-40B4-BE49-F238E27FC236}">
                <a16:creationId xmlns:a16="http://schemas.microsoft.com/office/drawing/2014/main" id="{0E7FF4E6-347C-4C1C-A552-49C1EB19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78" y="305342"/>
            <a:ext cx="66780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/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l'école, ils ont beaucoup d'activités : </a:t>
            </a:r>
          </a:p>
          <a:p>
            <a:pPr algn="r"/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vont chercher de l'eau à la source ou à la fontaine, </a:t>
            </a:r>
          </a:p>
          <a:p>
            <a:pPr algn="r"/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la vaisselle  et la cuisine.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54FDFA-0113-4E1E-8A1E-A5E6B3116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r="22843"/>
          <a:stretch/>
        </p:blipFill>
        <p:spPr>
          <a:xfrm>
            <a:off x="7555176" y="433467"/>
            <a:ext cx="4108529" cy="46595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FB44FA6-A62B-C2FD-DDA8-7D6C71E20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r="25966"/>
          <a:stretch/>
        </p:blipFill>
        <p:spPr>
          <a:xfrm>
            <a:off x="604803" y="1230533"/>
            <a:ext cx="2155371" cy="32610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32406D-6E27-3B1F-2B55-E74FD7359B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43" y="3289041"/>
            <a:ext cx="4363975" cy="29601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27EC0EA-BE12-F18C-05BC-DC62730C6D37}"/>
              </a:ext>
            </a:extLst>
          </p:cNvPr>
          <p:cNvSpPr txBox="1"/>
          <p:nvPr/>
        </p:nvSpPr>
        <p:spPr>
          <a:xfrm>
            <a:off x="2927732" y="2030060"/>
            <a:ext cx="451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la lessive, on va à la rivière et on en profite pour faire la toilette.  </a:t>
            </a:r>
          </a:p>
        </p:txBody>
      </p:sp>
    </p:spTree>
    <p:extLst>
      <p:ext uri="{BB962C8B-B14F-4D97-AF65-F5344CB8AC3E}">
        <p14:creationId xmlns:p14="http://schemas.microsoft.com/office/powerpoint/2010/main" val="213023547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F1D73A-57F0-4F93-8882-6F84F394D2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6" y="293914"/>
            <a:ext cx="8362245" cy="62701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36C5CE4-4101-42E5-9B7F-E29D10A4B566}"/>
              </a:ext>
            </a:extLst>
          </p:cNvPr>
          <p:cNvSpPr txBox="1"/>
          <p:nvPr/>
        </p:nvSpPr>
        <p:spPr>
          <a:xfrm>
            <a:off x="9075175" y="3429000"/>
            <a:ext cx="2674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petite maison à côté, c’est la cuisine. </a:t>
            </a:r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5886BA-4799-420A-BE0D-AFBF27B87D2C}"/>
              </a:ext>
            </a:extLst>
          </p:cNvPr>
          <p:cNvSpPr txBox="1"/>
          <p:nvPr/>
        </p:nvSpPr>
        <p:spPr>
          <a:xfrm>
            <a:off x="8738118" y="824842"/>
            <a:ext cx="2913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Leur maison, 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couverte de tôles 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dans une cour. </a:t>
            </a:r>
          </a:p>
        </p:txBody>
      </p:sp>
    </p:spTree>
    <p:extLst>
      <p:ext uri="{BB962C8B-B14F-4D97-AF65-F5344CB8AC3E}">
        <p14:creationId xmlns:p14="http://schemas.microsoft.com/office/powerpoint/2010/main" val="86477888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583B95-636D-4DE8-8CCC-A750D52547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5" y="1344167"/>
            <a:ext cx="5340220" cy="400516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5419F2-A886-4A4C-8CDA-61B8F39A14A0}"/>
              </a:ext>
            </a:extLst>
          </p:cNvPr>
          <p:cNvSpPr txBox="1"/>
          <p:nvPr/>
        </p:nvSpPr>
        <p:spPr>
          <a:xfrm>
            <a:off x="499429" y="224687"/>
            <a:ext cx="527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voilà l’intérieur de la cuisine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D10768-C820-4D3A-9D56-20C6F7BB536C}"/>
              </a:ext>
            </a:extLst>
          </p:cNvPr>
          <p:cNvSpPr txBox="1"/>
          <p:nvPr/>
        </p:nvSpPr>
        <p:spPr>
          <a:xfrm>
            <a:off x="6500029" y="4142368"/>
            <a:ext cx="5340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n’y a pas de gaz, ni d’électricité :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cuisine se fait sur le feu de bois. 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sont souvent les enfants qui vont le chercher.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872CC8-8516-4A96-87BD-81518D2B1E9E}"/>
              </a:ext>
            </a:extLst>
          </p:cNvPr>
          <p:cNvSpPr txBox="1"/>
          <p:nvPr/>
        </p:nvSpPr>
        <p:spPr>
          <a:xfrm>
            <a:off x="813289" y="5680088"/>
            <a:ext cx="505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n’y a pas non plus de robinet. </a:t>
            </a: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9F6BF190-9711-4A9D-9C9B-AC23D7BAA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/>
          <a:stretch/>
        </p:blipFill>
        <p:spPr bwMode="auto">
          <a:xfrm>
            <a:off x="6418326" y="52667"/>
            <a:ext cx="5503626" cy="40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5760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4DAC3-DD2E-48AF-AE98-0C03E1DD43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7" r="2670"/>
          <a:stretch>
            <a:fillRect/>
          </a:stretch>
        </p:blipFill>
        <p:spPr bwMode="auto">
          <a:xfrm>
            <a:off x="300129" y="2079436"/>
            <a:ext cx="4678335" cy="369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63917BB-F895-4DD9-87F0-81F17E9597BA}"/>
              </a:ext>
            </a:extLst>
          </p:cNvPr>
          <p:cNvSpPr txBox="1"/>
          <p:nvPr/>
        </p:nvSpPr>
        <p:spPr>
          <a:xfrm>
            <a:off x="193285" y="399184"/>
            <a:ext cx="4434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le repas est prêt, on donne à manger aux plus petits.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FEA9C2-AB06-4180-B348-8AE7FBB2C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63" y="324961"/>
            <a:ext cx="3666292" cy="27490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5D86401-D001-4EC3-AE44-45563C211BA6}"/>
              </a:ext>
            </a:extLst>
          </p:cNvPr>
          <p:cNvSpPr txBox="1"/>
          <p:nvPr/>
        </p:nvSpPr>
        <p:spPr>
          <a:xfrm>
            <a:off x="5109064" y="247398"/>
            <a:ext cx="32843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Voilà le menu traditionnel : 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riz, un peu de viande et de la sauce aux haricots rouges  (sauce pois).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6E0B4A-642D-4315-B69C-E6AA8E33A2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17" y="3151530"/>
            <a:ext cx="4463762" cy="31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0978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 bldLvl="4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176FBF-3CEB-41ED-9438-F20C63EAFB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2" y="1282700"/>
            <a:ext cx="5725160" cy="4292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050014-00F5-4783-80F2-EB7D622438A1}"/>
              </a:ext>
            </a:extLst>
          </p:cNvPr>
          <p:cNvSpPr txBox="1"/>
          <p:nvPr/>
        </p:nvSpPr>
        <p:spPr>
          <a:xfrm>
            <a:off x="685800" y="384464"/>
            <a:ext cx="417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vaisselle se fait dehors.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47E35F-A7EC-47FC-B712-165CE6BBA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81" y="384464"/>
            <a:ext cx="4191000" cy="31453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7D6804-92D7-486A-8021-A9CE0BC875E7}"/>
              </a:ext>
            </a:extLst>
          </p:cNvPr>
          <p:cNvSpPr txBox="1"/>
          <p:nvPr/>
        </p:nvSpPr>
        <p:spPr>
          <a:xfrm>
            <a:off x="7873653" y="3976255"/>
            <a:ext cx="334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sèchera au soleil... </a:t>
            </a:r>
          </a:p>
        </p:txBody>
      </p:sp>
    </p:spTree>
    <p:extLst>
      <p:ext uri="{BB962C8B-B14F-4D97-AF65-F5344CB8AC3E}">
        <p14:creationId xmlns:p14="http://schemas.microsoft.com/office/powerpoint/2010/main" val="267769904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6C3252-9B78-4AA3-97F5-6AE0AC8959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8415" r="5881" b="729"/>
          <a:stretch/>
        </p:blipFill>
        <p:spPr>
          <a:xfrm>
            <a:off x="262227" y="368371"/>
            <a:ext cx="4371425" cy="33447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100AACC-5E52-4866-A8A8-D121FEC3B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50" y="969877"/>
            <a:ext cx="4202268" cy="56030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1444B6-BDBC-47DC-8D5A-58D9A40DE34A}"/>
              </a:ext>
            </a:extLst>
          </p:cNvPr>
          <p:cNvSpPr txBox="1"/>
          <p:nvPr/>
        </p:nvSpPr>
        <p:spPr>
          <a:xfrm>
            <a:off x="4791509" y="186335"/>
            <a:ext cx="732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provisions viennent du marché ou des jardins. Et il faut tout porter sur la tête.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74028-26EF-47FD-9FBB-34475FB017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57" y="3834882"/>
            <a:ext cx="4202269" cy="27283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153A3BD-63A2-4043-90A1-1C15270283D5}"/>
              </a:ext>
            </a:extLst>
          </p:cNvPr>
          <p:cNvSpPr txBox="1"/>
          <p:nvPr/>
        </p:nvSpPr>
        <p:spPr>
          <a:xfrm>
            <a:off x="632063" y="3834882"/>
            <a:ext cx="2300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 le pain que Rose-Merline va acheter au marché. </a:t>
            </a:r>
          </a:p>
        </p:txBody>
      </p:sp>
    </p:spTree>
    <p:extLst>
      <p:ext uri="{BB962C8B-B14F-4D97-AF65-F5344CB8AC3E}">
        <p14:creationId xmlns:p14="http://schemas.microsoft.com/office/powerpoint/2010/main" val="174836445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56C59A-572E-46F9-AC8F-83A6CDD5AA3C}"/>
              </a:ext>
            </a:extLst>
          </p:cNvPr>
          <p:cNvSpPr txBox="1"/>
          <p:nvPr/>
        </p:nvSpPr>
        <p:spPr>
          <a:xfrm>
            <a:off x="366318" y="343666"/>
            <a:ext cx="4382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mange aussi des bananes,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maïs moulu, des ignames, des haricots, des giraumonts, des mirlitons, etc…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6159D5-44EE-4A8F-B0BF-E3BC8716D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0" b="9419"/>
          <a:stretch/>
        </p:blipFill>
        <p:spPr>
          <a:xfrm>
            <a:off x="8283498" y="290649"/>
            <a:ext cx="3542185" cy="40588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C0410B-C547-4FAD-8B13-67A0FD83C8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75" y="571273"/>
            <a:ext cx="3028743" cy="20191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03181D-1C44-45B1-932D-10C80F2371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8" y="2590435"/>
            <a:ext cx="2879148" cy="38388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9C6B918-9AD1-41C4-BC86-5B9481CEFD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88" y="2884581"/>
            <a:ext cx="4838358" cy="36297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039CF8-0AB2-4D39-AFE6-7BF51AB708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01" y="4389674"/>
            <a:ext cx="3122489" cy="217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539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1B0EC2-3D09-4FAA-81D8-A555085A57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6" y="238432"/>
            <a:ext cx="4785851" cy="63811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B538A5-ABD8-4224-B37B-9C9CA942BF45}"/>
              </a:ext>
            </a:extLst>
          </p:cNvPr>
          <p:cNvSpPr txBox="1"/>
          <p:nvPr/>
        </p:nvSpPr>
        <p:spPr>
          <a:xfrm>
            <a:off x="823992" y="115606"/>
            <a:ext cx="5621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saison des mangues, 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se régale sur le chemin de l’école.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4E88C4-84E1-44D7-9F5D-79D33FE75BF3}"/>
              </a:ext>
            </a:extLst>
          </p:cNvPr>
          <p:cNvSpPr txBox="1"/>
          <p:nvPr/>
        </p:nvSpPr>
        <p:spPr>
          <a:xfrm>
            <a:off x="227850" y="2350551"/>
            <a:ext cx="2510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mangues poussent sur de grands arbres et elles tombent quand elles sont mûres.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7738B4-7C6D-483A-9665-703C647DF4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07" y="1192917"/>
            <a:ext cx="4081021" cy="52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421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FF41B4D-BE20-414E-BACD-42A2EEDF4A3E}"/>
              </a:ext>
            </a:extLst>
          </p:cNvPr>
          <p:cNvSpPr txBox="1"/>
          <p:nvPr/>
        </p:nvSpPr>
        <p:spPr>
          <a:xfrm>
            <a:off x="732780" y="266303"/>
            <a:ext cx="92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enfants sont très heureux d’aller à l’école Union des Amis.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45A640-EBA8-4053-91D6-8ADF855BB5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54" y="1197385"/>
            <a:ext cx="6719455" cy="50395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5EF715-B539-4525-BFF1-81BEB8CBC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19274"/>
          <a:stretch/>
        </p:blipFill>
        <p:spPr>
          <a:xfrm>
            <a:off x="467591" y="873815"/>
            <a:ext cx="4208318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305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E19FF9A-501B-0C68-5255-5F176FEB6063}"/>
              </a:ext>
            </a:extLst>
          </p:cNvPr>
          <p:cNvSpPr txBox="1"/>
          <p:nvPr/>
        </p:nvSpPr>
        <p:spPr>
          <a:xfrm>
            <a:off x="2827175" y="363894"/>
            <a:ext cx="5896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France et Haïti sont séparés </a:t>
            </a:r>
            <a:br>
              <a:rPr lang="fr-FR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l’Océan Atlantique </a:t>
            </a:r>
            <a:endParaRPr lang="fr-FR" sz="3200" dirty="0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4E2E263D-1C55-02BD-C4ED-5F2B98E8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95" y="1441111"/>
            <a:ext cx="8627657" cy="511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6CBCACE-067B-5AD4-286C-9C0DD3729871}"/>
              </a:ext>
            </a:extLst>
          </p:cNvPr>
          <p:cNvSpPr txBox="1"/>
          <p:nvPr/>
        </p:nvSpPr>
        <p:spPr>
          <a:xfrm>
            <a:off x="8796435" y="2087338"/>
            <a:ext cx="1556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fr-F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France </a:t>
            </a:r>
            <a:endParaRPr lang="fr-FR" alt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1A5110-D15C-5AB3-08A5-63E410B23A91}"/>
              </a:ext>
            </a:extLst>
          </p:cNvPr>
          <p:cNvSpPr txBox="1"/>
          <p:nvPr/>
        </p:nvSpPr>
        <p:spPr>
          <a:xfrm>
            <a:off x="2367715" y="5019869"/>
            <a:ext cx="918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fr-F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Haïti</a:t>
            </a:r>
            <a:endParaRPr lang="fr-FR" alt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0AA03A8-D594-BE10-A34A-7C9BFAD13C28}"/>
              </a:ext>
            </a:extLst>
          </p:cNvPr>
          <p:cNvCxnSpPr>
            <a:cxnSpLocks/>
          </p:cNvCxnSpPr>
          <p:nvPr/>
        </p:nvCxnSpPr>
        <p:spPr>
          <a:xfrm flipH="1">
            <a:off x="4161453" y="2658914"/>
            <a:ext cx="3918856" cy="236095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32687"/>
      </p:ext>
    </p:extLst>
  </p:cSld>
  <p:clrMapOvr>
    <a:masterClrMapping/>
  </p:clrMapOvr>
  <p:transition spd="med">
    <p:pull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EBD487-ACA8-4424-BDCE-FCB441A75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1" y="444172"/>
            <a:ext cx="7876346" cy="55533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367C3A-D4CD-4156-84AF-E0DFF568D135}"/>
              </a:ext>
            </a:extLst>
          </p:cNvPr>
          <p:cNvSpPr txBox="1"/>
          <p:nvPr/>
        </p:nvSpPr>
        <p:spPr>
          <a:xfrm>
            <a:off x="8738754" y="562032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montage a été réalisé par  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Geneviève GREVÊCHE-LERAY 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25 mars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CFC50-E3B1-4BFC-AA2E-76313A09904F}"/>
              </a:ext>
            </a:extLst>
          </p:cNvPr>
          <p:cNvSpPr/>
          <p:nvPr/>
        </p:nvSpPr>
        <p:spPr>
          <a:xfrm rot="20795640">
            <a:off x="8556360" y="2967335"/>
            <a:ext cx="3105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Merci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7226B2-6044-437C-B5D0-C359ECE7E25B}"/>
              </a:ext>
            </a:extLst>
          </p:cNvPr>
          <p:cNvSpPr txBox="1"/>
          <p:nvPr/>
        </p:nvSpPr>
        <p:spPr>
          <a:xfrm>
            <a:off x="1891147" y="6034358"/>
            <a:ext cx="945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N’hésitez pas à aller visiter le site :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http://www.timounlekol.org/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06451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784C3AA3-377B-0A0A-DDB8-0204A70D1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/>
          <a:stretch/>
        </p:blipFill>
        <p:spPr>
          <a:xfrm>
            <a:off x="1517560" y="613450"/>
            <a:ext cx="7555830" cy="57918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47591" y="5493054"/>
            <a:ext cx="20875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capitale : </a:t>
            </a:r>
          </a:p>
          <a:p>
            <a:pPr>
              <a:defRPr/>
            </a:pP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Port au Prince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863379" y="452742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L’Anse à Foleur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511079" y="1173466"/>
            <a:ext cx="2016125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Duty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Ecole 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Union des Amis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Mahotière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>
            <a:cxnSpLocks/>
            <a:stCxn id="6" idx="1"/>
          </p:cNvCxnSpPr>
          <p:nvPr/>
        </p:nvCxnSpPr>
        <p:spPr>
          <a:xfrm flipH="1" flipV="1">
            <a:off x="7455877" y="4936859"/>
            <a:ext cx="2091714" cy="97212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cxnSpLocks/>
          </p:cNvCxnSpPr>
          <p:nvPr/>
        </p:nvCxnSpPr>
        <p:spPr>
          <a:xfrm flipH="1">
            <a:off x="6484776" y="813104"/>
            <a:ext cx="2810404" cy="62381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cxnSpLocks/>
          </p:cNvCxnSpPr>
          <p:nvPr/>
        </p:nvCxnSpPr>
        <p:spPr>
          <a:xfrm flipH="1">
            <a:off x="6484776" y="1533829"/>
            <a:ext cx="3531127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94737E0-E65E-4303-9236-323BFD880DA6}"/>
              </a:ext>
            </a:extLst>
          </p:cNvPr>
          <p:cNvSpPr txBox="1"/>
          <p:nvPr/>
        </p:nvSpPr>
        <p:spPr>
          <a:xfrm>
            <a:off x="379840" y="222058"/>
            <a:ext cx="715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L’école Union des Amis est au Nord-Ouest du pays.  </a:t>
            </a:r>
          </a:p>
        </p:txBody>
      </p:sp>
    </p:spTree>
    <p:extLst>
      <p:ext uri="{BB962C8B-B14F-4D97-AF65-F5344CB8AC3E}">
        <p14:creationId xmlns:p14="http://schemas.microsoft.com/office/powerpoint/2010/main" val="31755203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9DAD0F2-4893-D3D0-A404-1EB40C9C86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0" y="1153095"/>
            <a:ext cx="11423698" cy="42267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AE477E-772B-D945-312A-C5ECA42E18F0}"/>
              </a:ext>
            </a:extLst>
          </p:cNvPr>
          <p:cNvSpPr txBox="1"/>
          <p:nvPr/>
        </p:nvSpPr>
        <p:spPr>
          <a:xfrm>
            <a:off x="1212980" y="438539"/>
            <a:ext cx="943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une petite école dans la campagne. En Haïti, on dit les mornes.</a:t>
            </a:r>
          </a:p>
        </p:txBody>
      </p:sp>
    </p:spTree>
    <p:extLst>
      <p:ext uri="{BB962C8B-B14F-4D97-AF65-F5344CB8AC3E}">
        <p14:creationId xmlns:p14="http://schemas.microsoft.com/office/powerpoint/2010/main" val="2884569122"/>
      </p:ext>
    </p:extLst>
  </p:cSld>
  <p:clrMapOvr>
    <a:masterClrMapping/>
  </p:clrMapOvr>
  <p:transition spd="med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50377AB-CF54-0F50-1D38-AC8A821C22A0}"/>
              </a:ext>
            </a:extLst>
          </p:cNvPr>
          <p:cNvSpPr txBox="1"/>
          <p:nvPr/>
        </p:nvSpPr>
        <p:spPr>
          <a:xfrm>
            <a:off x="2500604" y="306942"/>
            <a:ext cx="788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Voici les enfants de l'école "Union des Amis"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68CD0B-D907-5AF8-21A3-35CABE7187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6" y="891717"/>
            <a:ext cx="10338567" cy="25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3FE8E282-9C07-D3A3-EA96-273C6AA0B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0" t="11539" r="17355" b="16272"/>
          <a:stretch/>
        </p:blipFill>
        <p:spPr bwMode="auto">
          <a:xfrm>
            <a:off x="7388104" y="3848287"/>
            <a:ext cx="4202258" cy="24584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GP9325">
            <a:extLst>
              <a:ext uri="{FF2B5EF4-FFF2-40B4-BE49-F238E27FC236}">
                <a16:creationId xmlns:a16="http://schemas.microsoft.com/office/drawing/2014/main" id="{4787C837-79CC-ED9A-4708-753F0D380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8571" b="7912"/>
          <a:stretch/>
        </p:blipFill>
        <p:spPr bwMode="auto">
          <a:xfrm>
            <a:off x="695210" y="3848287"/>
            <a:ext cx="4564486" cy="25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C8ECA94-0EFC-018E-6BD5-15D863C4E9F6}"/>
              </a:ext>
            </a:extLst>
          </p:cNvPr>
          <p:cNvSpPr txBox="1"/>
          <p:nvPr/>
        </p:nvSpPr>
        <p:spPr>
          <a:xfrm>
            <a:off x="5442689" y="4246500"/>
            <a:ext cx="232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vont à l’école à pied. </a:t>
            </a:r>
          </a:p>
        </p:txBody>
      </p:sp>
    </p:spTree>
    <p:extLst>
      <p:ext uri="{BB962C8B-B14F-4D97-AF65-F5344CB8AC3E}">
        <p14:creationId xmlns:p14="http://schemas.microsoft.com/office/powerpoint/2010/main" val="272497442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plein air, personne, bâtiment&#10;&#10;Description générée automatiquement">
            <a:extLst>
              <a:ext uri="{FF2B5EF4-FFF2-40B4-BE49-F238E27FC236}">
                <a16:creationId xmlns:a16="http://schemas.microsoft.com/office/drawing/2014/main" id="{232CE075-D949-5454-4827-9D61B899E5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9" y="485192"/>
            <a:ext cx="5645021" cy="31753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87CE7A-352E-84ED-B709-EE187EEB05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72" y="3605928"/>
            <a:ext cx="3530898" cy="26500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7E8AB66-7100-9D35-C401-4D2C449354F9}"/>
              </a:ext>
            </a:extLst>
          </p:cNvPr>
          <p:cNvSpPr txBox="1"/>
          <p:nvPr/>
        </p:nvSpPr>
        <p:spPr>
          <a:xfrm>
            <a:off x="7149751" y="485191"/>
            <a:ext cx="4681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 de rentrer en classe, ils montent le drapeau haïtien.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C48F05-9306-9037-5883-DC7D187406FE}"/>
              </a:ext>
            </a:extLst>
          </p:cNvPr>
          <p:cNvSpPr txBox="1"/>
          <p:nvPr/>
        </p:nvSpPr>
        <p:spPr>
          <a:xfrm>
            <a:off x="7149751" y="1682413"/>
            <a:ext cx="43978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ont aussi monté le drapeau français pour montrer que en France on pense à eux avec l’association Timoun Lekòl; </a:t>
            </a:r>
          </a:p>
        </p:txBody>
      </p:sp>
      <p:pic>
        <p:nvPicPr>
          <p:cNvPr id="13" name="Image 12" descr="Une image contenant habits, personne, groupe, intérieur&#10;&#10;Description générée automatiquement">
            <a:extLst>
              <a:ext uri="{FF2B5EF4-FFF2-40B4-BE49-F238E27FC236}">
                <a16:creationId xmlns:a16="http://schemas.microsoft.com/office/drawing/2014/main" id="{AA44AD9B-4C2D-A0F2-6A7E-7CCF9A5D1A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1" y="3838470"/>
            <a:ext cx="4999434" cy="25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321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FFEAB1B-6F1F-456B-BDD2-101A97858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295318"/>
            <a:ext cx="4312920" cy="32308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9C5739-6D41-45D8-8C8E-0D0BF4C2F6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3848685"/>
            <a:ext cx="3458308" cy="259373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E62C90B-4410-469A-830E-4F95E6E67A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61"/>
          <a:stretch/>
        </p:blipFill>
        <p:spPr>
          <a:xfrm>
            <a:off x="8126246" y="3751683"/>
            <a:ext cx="3722855" cy="23113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3872CBD-63F0-44F1-9570-AFD4AD4FFD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615" y="3483763"/>
            <a:ext cx="3692770" cy="307891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394F676-980B-40E9-917A-4397086829BD}"/>
              </a:ext>
            </a:extLst>
          </p:cNvPr>
          <p:cNvSpPr txBox="1"/>
          <p:nvPr/>
        </p:nvSpPr>
        <p:spPr>
          <a:xfrm>
            <a:off x="4691533" y="381001"/>
            <a:ext cx="4203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Geneviève a prêté un appareil photo à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Rythenvenson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qu’il fasse des photos chez lui, avec son frère.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3DB2F5-F2D6-48E0-8418-A9F26B62D836}"/>
              </a:ext>
            </a:extLst>
          </p:cNvPr>
          <p:cNvSpPr txBox="1"/>
          <p:nvPr/>
        </p:nvSpPr>
        <p:spPr>
          <a:xfrm>
            <a:off x="4655819" y="1960889"/>
            <a:ext cx="3922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sait coudre et il a fait un uniforme de l’école Union des Amis pour le loup, avec la machine à coudre de son père. 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EA7A5E-8AD9-4B4E-8CE5-C50C237CB3CE}"/>
              </a:ext>
            </a:extLst>
          </p:cNvPr>
          <p:cNvSpPr txBox="1"/>
          <p:nvPr/>
        </p:nvSpPr>
        <p:spPr>
          <a:xfrm>
            <a:off x="9351536" y="1914103"/>
            <a:ext cx="2234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le repasser, il s’est servi d’un fer à braise…</a:t>
            </a:r>
          </a:p>
        </p:txBody>
      </p:sp>
    </p:spTree>
    <p:extLst>
      <p:ext uri="{BB962C8B-B14F-4D97-AF65-F5344CB8AC3E}">
        <p14:creationId xmlns:p14="http://schemas.microsoft.com/office/powerpoint/2010/main" val="398081215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8CC3AC-5EA6-40BD-9251-E603ACCB9F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090" y="395653"/>
            <a:ext cx="4683760" cy="32084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BA9743-A1F5-403D-BA04-99D42906C0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54" y="3719037"/>
            <a:ext cx="4876996" cy="27433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E550C10-40E6-4E7E-9596-A94C377BE4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57" y="1813176"/>
            <a:ext cx="4777154" cy="35817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2CE5EFC-DE64-4EA0-8E6B-283C67A6BA50}"/>
              </a:ext>
            </a:extLst>
          </p:cNvPr>
          <p:cNvSpPr txBox="1"/>
          <p:nvPr/>
        </p:nvSpPr>
        <p:spPr>
          <a:xfrm>
            <a:off x="633046" y="522315"/>
            <a:ext cx="546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enfants se sont bien habitués au Loup : ils lui apprennent des chansons ils le font danser, ils lui parlent …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FCBD70-1BFD-4C59-BE32-B2624343BDE6}"/>
              </a:ext>
            </a:extLst>
          </p:cNvPr>
          <p:cNvSpPr txBox="1"/>
          <p:nvPr/>
        </p:nvSpPr>
        <p:spPr>
          <a:xfrm>
            <a:off x="2565918" y="5504688"/>
            <a:ext cx="382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ils l’appellent ti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créole.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9097893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850867C-2DB5-4028-A521-5DDDE751A1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51" y="252711"/>
            <a:ext cx="4683760" cy="35153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B65B1D-D4CF-40E2-8C07-4FCF4DEF16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878" y="2843041"/>
            <a:ext cx="4683760" cy="35153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1FBB58-6C7B-435B-BF5B-9DBB3F83BD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408" y="3429000"/>
            <a:ext cx="4123592" cy="309353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0CD3B53-0098-4B9F-BCCF-51A997C199BA}"/>
              </a:ext>
            </a:extLst>
          </p:cNvPr>
          <p:cNvSpPr txBox="1"/>
          <p:nvPr/>
        </p:nvSpPr>
        <p:spPr>
          <a:xfrm>
            <a:off x="5354047" y="907978"/>
            <a:ext cx="5879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P’tit Loup a regardé comment travaillent les enfants. Ils s’appliquent. </a:t>
            </a:r>
          </a:p>
        </p:txBody>
      </p:sp>
    </p:spTree>
    <p:extLst>
      <p:ext uri="{BB962C8B-B14F-4D97-AF65-F5344CB8AC3E}">
        <p14:creationId xmlns:p14="http://schemas.microsoft.com/office/powerpoint/2010/main" val="215129608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1550</TotalTime>
  <Words>528</Words>
  <Application>Microsoft Office PowerPoint</Application>
  <PresentationFormat>Grand écran</PresentationFormat>
  <Paragraphs>56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Corbel</vt:lpstr>
      <vt:lpstr>Franklin Gothic Book</vt:lpstr>
      <vt:lpstr>Franklin Gothic Medium</vt:lpstr>
      <vt:lpstr>Times New Roman</vt:lpstr>
      <vt:lpstr>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GREVECHE-LERAY</dc:creator>
  <cp:lastModifiedBy>Geneviève GREVECHE</cp:lastModifiedBy>
  <cp:revision>137</cp:revision>
  <cp:lastPrinted>2018-06-18T16:15:16Z</cp:lastPrinted>
  <dcterms:created xsi:type="dcterms:W3CDTF">2018-06-02T16:11:18Z</dcterms:created>
  <dcterms:modified xsi:type="dcterms:W3CDTF">2024-03-25T20:36:54Z</dcterms:modified>
</cp:coreProperties>
</file>